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56DDF-2DB4-426E-9EFE-6AC6D1C87283}" type="datetimeFigureOut">
              <a:rPr lang="es-ES" smtClean="0"/>
              <a:t>09/04/2018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0DAB-71DF-4DA1-9ECA-DAC227FF5A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97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6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163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907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5103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981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146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9742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9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6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11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20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7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45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9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79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B67B846-F58F-44EC-B156-613BEB78A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753" y="2114290"/>
            <a:ext cx="927235" cy="5686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CD14859-C8A0-42A0-B126-907BE120B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152" y="3286183"/>
            <a:ext cx="1564751" cy="933455"/>
          </a:xfrm>
          <a:prstGeom prst="rect">
            <a:avLst/>
          </a:prstGeom>
        </p:spPr>
      </p:pic>
      <p:sp>
        <p:nvSpPr>
          <p:cNvPr id="14" name="Flecha: a la izquierda, derecha y arriba 13">
            <a:extLst>
              <a:ext uri="{FF2B5EF4-FFF2-40B4-BE49-F238E27FC236}">
                <a16:creationId xmlns:a16="http://schemas.microsoft.com/office/drawing/2014/main" id="{CC0D47B7-65EF-4046-8E4B-16318A8CC985}"/>
              </a:ext>
            </a:extLst>
          </p:cNvPr>
          <p:cNvSpPr/>
          <p:nvPr/>
        </p:nvSpPr>
        <p:spPr>
          <a:xfrm rot="10800000">
            <a:off x="5214550" y="2531673"/>
            <a:ext cx="2335426" cy="556054"/>
          </a:xfrm>
          <a:prstGeom prst="leftRightUpArrow">
            <a:avLst/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doblada hacia arriba 14">
            <a:extLst>
              <a:ext uri="{FF2B5EF4-FFF2-40B4-BE49-F238E27FC236}">
                <a16:creationId xmlns:a16="http://schemas.microsoft.com/office/drawing/2014/main" id="{095154B8-737D-43F6-8BA0-F79413506C0D}"/>
              </a:ext>
            </a:extLst>
          </p:cNvPr>
          <p:cNvSpPr/>
          <p:nvPr/>
        </p:nvSpPr>
        <p:spPr>
          <a:xfrm rot="5400000">
            <a:off x="6701166" y="3780817"/>
            <a:ext cx="2626324" cy="3615572"/>
          </a:xfrm>
          <a:prstGeom prst="bentUpArrow">
            <a:avLst>
              <a:gd name="adj1" fmla="val 14922"/>
              <a:gd name="adj2" fmla="val 25132"/>
              <a:gd name="adj3" fmla="val 21512"/>
            </a:avLst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24C9457-F873-4E6A-9B80-205A3A3B6EAA}"/>
              </a:ext>
            </a:extLst>
          </p:cNvPr>
          <p:cNvSpPr txBox="1"/>
          <p:nvPr/>
        </p:nvSpPr>
        <p:spPr>
          <a:xfrm>
            <a:off x="7332927" y="602260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AULA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F62B1E7-9C74-44D7-AA37-D678C9EF82E9}"/>
              </a:ext>
            </a:extLst>
          </p:cNvPr>
          <p:cNvSpPr txBox="1"/>
          <p:nvPr/>
        </p:nvSpPr>
        <p:spPr>
          <a:xfrm rot="5400000">
            <a:off x="5712098" y="5085977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BRIDGED</a:t>
            </a:r>
          </a:p>
          <a:p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5322670-E9F5-4DAC-A955-89FE624CB8EE}"/>
              </a:ext>
            </a:extLst>
          </p:cNvPr>
          <p:cNvSpPr txBox="1"/>
          <p:nvPr/>
        </p:nvSpPr>
        <p:spPr>
          <a:xfrm>
            <a:off x="5978196" y="213883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INTNET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359E7F-FA44-40BF-9F74-C862E6B3320B}"/>
              </a:ext>
            </a:extLst>
          </p:cNvPr>
          <p:cNvSpPr txBox="1"/>
          <p:nvPr/>
        </p:nvSpPr>
        <p:spPr>
          <a:xfrm>
            <a:off x="1858190" y="2138834"/>
            <a:ext cx="2191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/>
              <a:t>Linux Ubuntu(pc2)</a:t>
            </a:r>
          </a:p>
          <a:p>
            <a:r>
              <a:rPr lang="es-ES" sz="1600" dirty="0"/>
              <a:t>IP: 172.16.33.2</a:t>
            </a:r>
          </a:p>
          <a:p>
            <a:r>
              <a:rPr lang="es-ES" sz="1600" dirty="0"/>
              <a:t>MAC: 0800279D75A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39F6E78-F9B3-4D05-978C-1E0851B395B5}"/>
              </a:ext>
            </a:extLst>
          </p:cNvPr>
          <p:cNvSpPr txBox="1"/>
          <p:nvPr/>
        </p:nvSpPr>
        <p:spPr>
          <a:xfrm>
            <a:off x="8723184" y="2233155"/>
            <a:ext cx="2122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WINDOWS 7 </a:t>
            </a:r>
            <a:r>
              <a:rPr lang="es-ES" sz="1600" dirty="0"/>
              <a:t>(PC1)</a:t>
            </a:r>
          </a:p>
          <a:p>
            <a:r>
              <a:rPr lang="es-ES" sz="1600" dirty="0"/>
              <a:t>IP: 172.16.33.3</a:t>
            </a:r>
          </a:p>
          <a:p>
            <a:r>
              <a:rPr lang="es-ES" sz="1600" dirty="0"/>
              <a:t>MAC: 08002791B2D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86ED163-F932-482B-97CD-F6E1032BE7B3}"/>
              </a:ext>
            </a:extLst>
          </p:cNvPr>
          <p:cNvSpPr txBox="1"/>
          <p:nvPr/>
        </p:nvSpPr>
        <p:spPr>
          <a:xfrm>
            <a:off x="10360872" y="4909786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INTERNET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E0A898B-EA0A-4201-B557-4475A8C773CD}"/>
              </a:ext>
            </a:extLst>
          </p:cNvPr>
          <p:cNvSpPr txBox="1"/>
          <p:nvPr/>
        </p:nvSpPr>
        <p:spPr>
          <a:xfrm>
            <a:off x="4073698" y="2667734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Linux</a:t>
            </a:r>
          </a:p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3E5E643-D0F7-4028-B773-351D3D051DEC}"/>
              </a:ext>
            </a:extLst>
          </p:cNvPr>
          <p:cNvSpPr txBox="1"/>
          <p:nvPr/>
        </p:nvSpPr>
        <p:spPr>
          <a:xfrm>
            <a:off x="510855" y="5269769"/>
            <a:ext cx="5387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Activo la tarjeta de </a:t>
            </a:r>
          </a:p>
          <a:p>
            <a:r>
              <a:rPr lang="es-ES" dirty="0"/>
              <a:t>red con acceso a </a:t>
            </a:r>
          </a:p>
          <a:p>
            <a:r>
              <a:rPr lang="es-ES" dirty="0"/>
              <a:t>Internet con uso compartido</a:t>
            </a:r>
          </a:p>
          <a:p>
            <a:r>
              <a:rPr lang="es-ES" dirty="0"/>
              <a:t>Y la otra la dejo en red interna , que conecta a los PC’s.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6C60FF-C566-4308-9E5A-F981ED41C300}"/>
              </a:ext>
            </a:extLst>
          </p:cNvPr>
          <p:cNvSpPr txBox="1"/>
          <p:nvPr/>
        </p:nvSpPr>
        <p:spPr>
          <a:xfrm>
            <a:off x="2743175" y="289371"/>
            <a:ext cx="847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3 PC’s  están en una red interna  que se comunican entre ellos.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EE785A-9447-4EF6-BD31-739088DD2B2A}"/>
              </a:ext>
            </a:extLst>
          </p:cNvPr>
          <p:cNvSpPr txBox="1"/>
          <p:nvPr/>
        </p:nvSpPr>
        <p:spPr>
          <a:xfrm>
            <a:off x="3993737" y="3245564"/>
            <a:ext cx="190468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Linux Debian Server</a:t>
            </a:r>
          </a:p>
          <a:p>
            <a:r>
              <a:rPr lang="es-ES" sz="1400" dirty="0"/>
              <a:t>IP: 172.16.33.1</a:t>
            </a:r>
          </a:p>
          <a:p>
            <a:r>
              <a:rPr lang="es-ES" sz="1400" dirty="0"/>
              <a:t>MAC: 0800279AFB5</a:t>
            </a:r>
          </a:p>
          <a:p>
            <a:r>
              <a:rPr lang="es-ES" sz="1400" dirty="0"/>
              <a:t>IP: 192.168.255.33</a:t>
            </a:r>
          </a:p>
          <a:p>
            <a:r>
              <a:rPr lang="es-ES" sz="1400" dirty="0"/>
              <a:t>MAC: 080027903FF</a:t>
            </a:r>
          </a:p>
          <a:p>
            <a:r>
              <a:rPr lang="es-ES" sz="1400" dirty="0"/>
              <a:t>IP:10.1.0.33</a:t>
            </a:r>
          </a:p>
          <a:p>
            <a:r>
              <a:rPr lang="es-ES" sz="1400" dirty="0"/>
              <a:t>MAC:0800279ACC6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EDD5D3-ECDA-4EF3-B5D4-A7C397E4E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720" y="4993089"/>
            <a:ext cx="1029519" cy="102951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CEFB029-7102-4E8D-9D82-BE97B14BB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656" y="2319671"/>
            <a:ext cx="927235" cy="56861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01F1122-08F5-4AF8-B98A-3BEE64CC200B}"/>
              </a:ext>
            </a:extLst>
          </p:cNvPr>
          <p:cNvSpPr txBox="1"/>
          <p:nvPr/>
        </p:nvSpPr>
        <p:spPr>
          <a:xfrm>
            <a:off x="8181063" y="4540454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Pc físico</a:t>
            </a:r>
          </a:p>
        </p:txBody>
      </p:sp>
      <p:pic>
        <p:nvPicPr>
          <p:cNvPr id="1026" name="Picture 2" descr="Resultado de imagen de internet">
            <a:extLst>
              <a:ext uri="{FF2B5EF4-FFF2-40B4-BE49-F238E27FC236}">
                <a16:creationId xmlns:a16="http://schemas.microsoft.com/office/drawing/2014/main" id="{43C97D82-FB37-43D4-B3EB-CA9719673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938" y="5366429"/>
            <a:ext cx="2034365" cy="1441009"/>
          </a:xfrm>
          <a:prstGeom prst="snip2DiagRect">
            <a:avLst>
              <a:gd name="adj1" fmla="val 1975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7D6CA89-7DDF-4AB8-AFF2-45EAF317AECF}"/>
              </a:ext>
            </a:extLst>
          </p:cNvPr>
          <p:cNvSpPr txBox="1"/>
          <p:nvPr/>
        </p:nvSpPr>
        <p:spPr>
          <a:xfrm>
            <a:off x="7629038" y="2888289"/>
            <a:ext cx="1088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Windows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38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doblada hacia arriba 5">
            <a:extLst>
              <a:ext uri="{FF2B5EF4-FFF2-40B4-BE49-F238E27FC236}">
                <a16:creationId xmlns:a16="http://schemas.microsoft.com/office/drawing/2014/main" id="{E0F00E35-4524-4588-83FC-428E032904A1}"/>
              </a:ext>
            </a:extLst>
          </p:cNvPr>
          <p:cNvSpPr/>
          <p:nvPr/>
        </p:nvSpPr>
        <p:spPr>
          <a:xfrm rot="5400000">
            <a:off x="-8552" y="988190"/>
            <a:ext cx="2626324" cy="3615572"/>
          </a:xfrm>
          <a:prstGeom prst="bentUpArrow">
            <a:avLst>
              <a:gd name="adj1" fmla="val 14922"/>
              <a:gd name="adj2" fmla="val 25367"/>
              <a:gd name="adj3" fmla="val 21512"/>
            </a:avLst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287C1E-1550-4904-AF02-E490BE2F634C}"/>
              </a:ext>
            </a:extLst>
          </p:cNvPr>
          <p:cNvSpPr txBox="1"/>
          <p:nvPr/>
        </p:nvSpPr>
        <p:spPr>
          <a:xfrm>
            <a:off x="538324" y="3229147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AULA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8E225BA-3F4F-481A-A44A-CE7BAE5BA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396" y="2795975"/>
            <a:ext cx="1864885" cy="14343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DB0FF6A-4A72-424D-B803-E98F142DE517}"/>
              </a:ext>
            </a:extLst>
          </p:cNvPr>
          <p:cNvSpPr txBox="1"/>
          <p:nvPr/>
        </p:nvSpPr>
        <p:spPr>
          <a:xfrm>
            <a:off x="3573394" y="4230325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Pc físico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2D211A4-6854-4168-A9E8-2808EC979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222" y="1692782"/>
            <a:ext cx="927235" cy="5686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9D98C10-0403-4897-A8F3-61D9BC3F7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030" y="3046422"/>
            <a:ext cx="1564751" cy="933455"/>
          </a:xfrm>
          <a:prstGeom prst="rect">
            <a:avLst/>
          </a:prstGeom>
        </p:spPr>
      </p:pic>
      <p:sp>
        <p:nvSpPr>
          <p:cNvPr id="12" name="Flecha: a la izquierda, derecha y arriba 11">
            <a:extLst>
              <a:ext uri="{FF2B5EF4-FFF2-40B4-BE49-F238E27FC236}">
                <a16:creationId xmlns:a16="http://schemas.microsoft.com/office/drawing/2014/main" id="{F2F61FD4-4ED0-4AC7-B2AA-29763E7FF13C}"/>
              </a:ext>
            </a:extLst>
          </p:cNvPr>
          <p:cNvSpPr/>
          <p:nvPr/>
        </p:nvSpPr>
        <p:spPr>
          <a:xfrm rot="16200000">
            <a:off x="6960904" y="2773809"/>
            <a:ext cx="2335428" cy="1545677"/>
          </a:xfrm>
          <a:prstGeom prst="leftRightUpArrow">
            <a:avLst/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35FD6F6-74B3-4E5B-A436-2D868A30AE28}"/>
              </a:ext>
            </a:extLst>
          </p:cNvPr>
          <p:cNvSpPr txBox="1"/>
          <p:nvPr/>
        </p:nvSpPr>
        <p:spPr>
          <a:xfrm>
            <a:off x="7693248" y="3328483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INTNET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9B996D-E957-450A-B8B4-7B713391791B}"/>
              </a:ext>
            </a:extLst>
          </p:cNvPr>
          <p:cNvSpPr txBox="1"/>
          <p:nvPr/>
        </p:nvSpPr>
        <p:spPr>
          <a:xfrm>
            <a:off x="8999429" y="1499378"/>
            <a:ext cx="1979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/>
              <a:t>Linux Ubuntu(pc2)</a:t>
            </a:r>
          </a:p>
          <a:p>
            <a:r>
              <a:rPr lang="es-ES" sz="1600" dirty="0"/>
              <a:t>IP: 172.16.X.2</a:t>
            </a:r>
          </a:p>
          <a:p>
            <a:r>
              <a:rPr lang="es-ES" sz="1600" dirty="0"/>
              <a:t>MAC: 0800279D75A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33A8CFF-9FEA-41D1-BC8C-C6319E267AB8}"/>
              </a:ext>
            </a:extLst>
          </p:cNvPr>
          <p:cNvSpPr txBox="1"/>
          <p:nvPr/>
        </p:nvSpPr>
        <p:spPr>
          <a:xfrm>
            <a:off x="8999429" y="4720800"/>
            <a:ext cx="2122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WINDOWS XP (PC1)</a:t>
            </a:r>
          </a:p>
          <a:p>
            <a:r>
              <a:rPr lang="es-ES" sz="1600" dirty="0"/>
              <a:t>IP: 172.16.X.2</a:t>
            </a:r>
          </a:p>
          <a:p>
            <a:r>
              <a:rPr lang="es-ES" sz="1600" dirty="0"/>
              <a:t>MAC: 08002791B2D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53ED506-B912-4B5F-A460-DD50621ABE7E}"/>
              </a:ext>
            </a:extLst>
          </p:cNvPr>
          <p:cNvSpPr txBox="1"/>
          <p:nvPr/>
        </p:nvSpPr>
        <p:spPr>
          <a:xfrm>
            <a:off x="8072194" y="1211831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Linux</a:t>
            </a:r>
          </a:p>
          <a:p>
            <a:endParaRPr lang="es-E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2BF7802-DE6F-4D76-8614-D65169819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194" y="4912355"/>
            <a:ext cx="927235" cy="56861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72659F80-5137-447C-A351-DF7F72B01FBF}"/>
              </a:ext>
            </a:extLst>
          </p:cNvPr>
          <p:cNvSpPr txBox="1"/>
          <p:nvPr/>
        </p:nvSpPr>
        <p:spPr>
          <a:xfrm>
            <a:off x="7893780" y="5672528"/>
            <a:ext cx="1088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Windows</a:t>
            </a:r>
          </a:p>
          <a:p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F5B1B83-A33D-4A4C-9E95-8C4A1DC6FEE0}"/>
              </a:ext>
            </a:extLst>
          </p:cNvPr>
          <p:cNvSpPr txBox="1"/>
          <p:nvPr/>
        </p:nvSpPr>
        <p:spPr>
          <a:xfrm>
            <a:off x="5649030" y="4332808"/>
            <a:ext cx="190468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Linux Debian Server</a:t>
            </a:r>
          </a:p>
          <a:p>
            <a:r>
              <a:rPr lang="es-ES" sz="1400" dirty="0"/>
              <a:t>IP: 172.16.X.1</a:t>
            </a:r>
          </a:p>
          <a:p>
            <a:r>
              <a:rPr lang="es-ES" sz="1400" dirty="0"/>
              <a:t>MAC: 0800279AFB5</a:t>
            </a:r>
          </a:p>
          <a:p>
            <a:r>
              <a:rPr lang="es-ES" sz="1400" dirty="0"/>
              <a:t>IP: 192.168.255.X</a:t>
            </a:r>
          </a:p>
          <a:p>
            <a:r>
              <a:rPr lang="es-ES" sz="1400" dirty="0"/>
              <a:t>MAC: 080027903FF</a:t>
            </a:r>
          </a:p>
          <a:p>
            <a:r>
              <a:rPr lang="es-ES" sz="1400" dirty="0"/>
              <a:t>IP:10.1.0.X</a:t>
            </a:r>
          </a:p>
          <a:p>
            <a:r>
              <a:rPr lang="es-ES" sz="1400" dirty="0"/>
              <a:t>MAC:0800279ACC6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C627C5B-9228-47AC-AAC7-EB73EECD1F28}"/>
              </a:ext>
            </a:extLst>
          </p:cNvPr>
          <p:cNvSpPr txBox="1"/>
          <p:nvPr/>
        </p:nvSpPr>
        <p:spPr>
          <a:xfrm>
            <a:off x="2982593" y="2330375"/>
            <a:ext cx="212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(PC del compañero.)</a:t>
            </a:r>
          </a:p>
          <a:p>
            <a:endParaRPr lang="es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D44E4B9-4D97-4C4A-9753-9FF83815051C}"/>
              </a:ext>
            </a:extLst>
          </p:cNvPr>
          <p:cNvSpPr txBox="1"/>
          <p:nvPr/>
        </p:nvSpPr>
        <p:spPr>
          <a:xfrm>
            <a:off x="2404711" y="210880"/>
            <a:ext cx="7484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Ha de realizarse la conexión de ambos Windows mediante escritorio remoto, </a:t>
            </a:r>
          </a:p>
          <a:p>
            <a:r>
              <a:rPr lang="es-ES" dirty="0"/>
              <a:t>para ello han de hablarse entre PC’s.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422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E23A56C-A85C-4D1B-AD5C-7C7DE0163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5" r="48423"/>
          <a:stretch/>
        </p:blipFill>
        <p:spPr>
          <a:xfrm>
            <a:off x="160637" y="318209"/>
            <a:ext cx="5906530" cy="3397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F4351F-29CF-4D99-962C-A470B56589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5" r="48334"/>
          <a:stretch/>
        </p:blipFill>
        <p:spPr>
          <a:xfrm>
            <a:off x="6277232" y="3303939"/>
            <a:ext cx="5724142" cy="33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02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ED7FFB-C39F-48F7-B494-F8407E3F6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" t="19985" r="42262" b="35790"/>
          <a:stretch/>
        </p:blipFill>
        <p:spPr>
          <a:xfrm>
            <a:off x="939114" y="1223319"/>
            <a:ext cx="10461369" cy="22629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7C7C7F-3E7C-481A-900D-2DBA216AC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54" t="19000" r="534" b="35791"/>
          <a:stretch/>
        </p:blipFill>
        <p:spPr>
          <a:xfrm>
            <a:off x="3558747" y="3620531"/>
            <a:ext cx="4831492" cy="252077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24BAD13-0F36-4A0B-BEE1-CDEAE2840F99}"/>
              </a:ext>
            </a:extLst>
          </p:cNvPr>
          <p:cNvSpPr txBox="1"/>
          <p:nvPr/>
        </p:nvSpPr>
        <p:spPr>
          <a:xfrm>
            <a:off x="3719384" y="5807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PUNTO 1.</a:t>
            </a:r>
          </a:p>
        </p:txBody>
      </p:sp>
    </p:spTree>
    <p:extLst>
      <p:ext uri="{BB962C8B-B14F-4D97-AF65-F5344CB8AC3E}">
        <p14:creationId xmlns:p14="http://schemas.microsoft.com/office/powerpoint/2010/main" val="350641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EFDE1E5-8B65-47C0-ABDC-DE9C149F9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9" t="22479" r="6655" b="26078"/>
          <a:stretch/>
        </p:blipFill>
        <p:spPr>
          <a:xfrm>
            <a:off x="204386" y="2496065"/>
            <a:ext cx="11769180" cy="211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1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pc">
            <a:extLst>
              <a:ext uri="{FF2B5EF4-FFF2-40B4-BE49-F238E27FC236}">
                <a16:creationId xmlns:a16="http://schemas.microsoft.com/office/drawing/2014/main" id="{8A9894DC-0D0E-4C19-BC87-8FC204BD0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82" y="558339"/>
            <a:ext cx="1608339" cy="11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de pc">
            <a:extLst>
              <a:ext uri="{FF2B5EF4-FFF2-40B4-BE49-F238E27FC236}">
                <a16:creationId xmlns:a16="http://schemas.microsoft.com/office/drawing/2014/main" id="{1C80431B-D5D7-4875-AAFE-3B1C36E44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51" y="602026"/>
            <a:ext cx="1608339" cy="11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pc">
            <a:extLst>
              <a:ext uri="{FF2B5EF4-FFF2-40B4-BE49-F238E27FC236}">
                <a16:creationId xmlns:a16="http://schemas.microsoft.com/office/drawing/2014/main" id="{943C73A7-B265-4378-AF44-8351BFB08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21" y="2594566"/>
            <a:ext cx="1966686" cy="127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pc">
            <a:extLst>
              <a:ext uri="{FF2B5EF4-FFF2-40B4-BE49-F238E27FC236}">
                <a16:creationId xmlns:a16="http://schemas.microsoft.com/office/drawing/2014/main" id="{1024D24A-7B42-42FD-B1DE-47B267303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54" y="2898479"/>
            <a:ext cx="2409372" cy="127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pc">
            <a:extLst>
              <a:ext uri="{FF2B5EF4-FFF2-40B4-BE49-F238E27FC236}">
                <a16:creationId xmlns:a16="http://schemas.microsoft.com/office/drawing/2014/main" id="{35DF03DD-8612-43A4-A158-8A54C96AC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13" y="996460"/>
            <a:ext cx="2268643" cy="142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esultado de imagen de pc">
            <a:extLst>
              <a:ext uri="{FF2B5EF4-FFF2-40B4-BE49-F238E27FC236}">
                <a16:creationId xmlns:a16="http://schemas.microsoft.com/office/drawing/2014/main" id="{E7CB8666-8B57-4357-B808-D9618ABC5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13" y="4586515"/>
            <a:ext cx="2268643" cy="142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a la izquierda, derecha y arriba 1">
            <a:extLst>
              <a:ext uri="{FF2B5EF4-FFF2-40B4-BE49-F238E27FC236}">
                <a16:creationId xmlns:a16="http://schemas.microsoft.com/office/drawing/2014/main" id="{16E1B958-5590-4AA9-A0B9-206A9A2D013D}"/>
              </a:ext>
            </a:extLst>
          </p:cNvPr>
          <p:cNvSpPr/>
          <p:nvPr/>
        </p:nvSpPr>
        <p:spPr>
          <a:xfrm rot="10800000">
            <a:off x="2287421" y="1030060"/>
            <a:ext cx="2525486" cy="1259093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a la izquierda, derecha y arriba 9">
            <a:extLst>
              <a:ext uri="{FF2B5EF4-FFF2-40B4-BE49-F238E27FC236}">
                <a16:creationId xmlns:a16="http://schemas.microsoft.com/office/drawing/2014/main" id="{A82DADFB-E99A-4C5D-A132-0234C178D089}"/>
              </a:ext>
            </a:extLst>
          </p:cNvPr>
          <p:cNvSpPr/>
          <p:nvPr/>
        </p:nvSpPr>
        <p:spPr>
          <a:xfrm rot="16200000">
            <a:off x="9370203" y="3086634"/>
            <a:ext cx="2525486" cy="893841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30FC9BD4-0CAA-4559-A6CD-40C9E9CF761C}"/>
              </a:ext>
            </a:extLst>
          </p:cNvPr>
          <p:cNvCxnSpPr>
            <a:cxnSpLocks/>
            <a:endCxn id="1032" idx="1"/>
          </p:cNvCxnSpPr>
          <p:nvPr/>
        </p:nvCxnSpPr>
        <p:spPr>
          <a:xfrm>
            <a:off x="4624464" y="2922793"/>
            <a:ext cx="3152190" cy="610762"/>
          </a:xfrm>
          <a:prstGeom prst="bentConnector3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CF0D521E-54EC-48BC-B6E6-49D53E0F4421}"/>
              </a:ext>
            </a:extLst>
          </p:cNvPr>
          <p:cNvSpPr txBox="1"/>
          <p:nvPr/>
        </p:nvSpPr>
        <p:spPr>
          <a:xfrm>
            <a:off x="2368174" y="2273814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Debian – 172.16.33.3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63EE6F5-AA15-4F42-B650-9B938277A874}"/>
              </a:ext>
            </a:extLst>
          </p:cNvPr>
          <p:cNvSpPr txBox="1"/>
          <p:nvPr/>
        </p:nvSpPr>
        <p:spPr>
          <a:xfrm>
            <a:off x="147477" y="1604195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Windows – 172.16.33.2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8B5C08F-6BEE-4C7C-9421-0B6885490CF6}"/>
              </a:ext>
            </a:extLst>
          </p:cNvPr>
          <p:cNvSpPr txBox="1"/>
          <p:nvPr/>
        </p:nvSpPr>
        <p:spPr>
          <a:xfrm>
            <a:off x="4557387" y="1655463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Debian – 172.16.33.3</a:t>
            </a:r>
          </a:p>
        </p:txBody>
      </p:sp>
      <p:pic>
        <p:nvPicPr>
          <p:cNvPr id="1036" name="Picture 12" descr="Resultado de imagen de internet .gif">
            <a:extLst>
              <a:ext uri="{FF2B5EF4-FFF2-40B4-BE49-F238E27FC236}">
                <a16:creationId xmlns:a16="http://schemas.microsoft.com/office/drawing/2014/main" id="{8FDAB310-2357-451F-902E-4F9B2199E1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29" y="4796298"/>
            <a:ext cx="1605417" cy="176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415E0BB6-925E-49FC-8C46-B80AC3BCDC07}"/>
              </a:ext>
            </a:extLst>
          </p:cNvPr>
          <p:cNvSpPr txBox="1"/>
          <p:nvPr/>
        </p:nvSpPr>
        <p:spPr>
          <a:xfrm>
            <a:off x="1988679" y="343190"/>
            <a:ext cx="31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RED INTERNA 172.16.0.0/16</a:t>
            </a:r>
          </a:p>
        </p:txBody>
      </p: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A226E193-8063-4280-8437-817BF4E95997}"/>
              </a:ext>
            </a:extLst>
          </p:cNvPr>
          <p:cNvCxnSpPr>
            <a:cxnSpLocks/>
            <a:endCxn id="1036" idx="1"/>
          </p:cNvCxnSpPr>
          <p:nvPr/>
        </p:nvCxnSpPr>
        <p:spPr>
          <a:xfrm rot="16200000" flipH="1">
            <a:off x="3349003" y="4211568"/>
            <a:ext cx="1718703" cy="1214949"/>
          </a:xfrm>
          <a:prstGeom prst="bentConnector2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58567AC-A552-4888-A40F-07BB15558C57}"/>
              </a:ext>
            </a:extLst>
          </p:cNvPr>
          <p:cNvSpPr txBox="1"/>
          <p:nvPr/>
        </p:nvSpPr>
        <p:spPr>
          <a:xfrm>
            <a:off x="2348774" y="5824477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RED AULA 10.1.x.x/16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72365B8-6B85-4C8C-B11C-56A5121B46FE}"/>
              </a:ext>
            </a:extLst>
          </p:cNvPr>
          <p:cNvSpPr txBox="1"/>
          <p:nvPr/>
        </p:nvSpPr>
        <p:spPr>
          <a:xfrm>
            <a:off x="3719761" y="524411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enp0s3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EA0FEAD-71FF-4930-82AF-3E1887A96A01}"/>
              </a:ext>
            </a:extLst>
          </p:cNvPr>
          <p:cNvSpPr txBox="1"/>
          <p:nvPr/>
        </p:nvSpPr>
        <p:spPr>
          <a:xfrm>
            <a:off x="4912856" y="296526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enp0s8</a:t>
            </a:r>
          </a:p>
        </p:txBody>
      </p: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3831DC84-FC22-4755-A21A-3F4ECAC04405}"/>
              </a:ext>
            </a:extLst>
          </p:cNvPr>
          <p:cNvCxnSpPr>
            <a:cxnSpLocks/>
            <a:stCxn id="1030" idx="1"/>
          </p:cNvCxnSpPr>
          <p:nvPr/>
        </p:nvCxnSpPr>
        <p:spPr>
          <a:xfrm rot="10800000" flipV="1">
            <a:off x="-316953" y="3229642"/>
            <a:ext cx="2883774" cy="1663254"/>
          </a:xfrm>
          <a:prstGeom prst="bentConnector3">
            <a:avLst>
              <a:gd name="adj1" fmla="val 50000"/>
            </a:avLst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55941B4-BB12-4683-8CF2-3B3E794A4028}"/>
              </a:ext>
            </a:extLst>
          </p:cNvPr>
          <p:cNvSpPr txBox="1"/>
          <p:nvPr/>
        </p:nvSpPr>
        <p:spPr>
          <a:xfrm>
            <a:off x="0" y="4941056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Bridge 192.168.255.0/24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87B1A63-7983-4D89-AF77-5C53DF9CF4C1}"/>
              </a:ext>
            </a:extLst>
          </p:cNvPr>
          <p:cNvSpPr txBox="1"/>
          <p:nvPr/>
        </p:nvSpPr>
        <p:spPr>
          <a:xfrm>
            <a:off x="3079918" y="845394"/>
            <a:ext cx="97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enp0s9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D01BC07-88A8-4DF3-BBD0-1424757EDD9F}"/>
              </a:ext>
            </a:extLst>
          </p:cNvPr>
          <p:cNvSpPr txBox="1"/>
          <p:nvPr/>
        </p:nvSpPr>
        <p:spPr>
          <a:xfrm>
            <a:off x="5089415" y="6193809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Internet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4DDA0384-44B5-4AC5-9F74-CE543C81EB57}"/>
              </a:ext>
            </a:extLst>
          </p:cNvPr>
          <p:cNvSpPr/>
          <p:nvPr/>
        </p:nvSpPr>
        <p:spPr>
          <a:xfrm>
            <a:off x="147476" y="86497"/>
            <a:ext cx="6880459" cy="4107883"/>
          </a:xfrm>
          <a:prstGeom prst="roundRect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C41E294-929C-4BB8-850F-CFE31EEC0DD7}"/>
              </a:ext>
            </a:extLst>
          </p:cNvPr>
          <p:cNvSpPr/>
          <p:nvPr/>
        </p:nvSpPr>
        <p:spPr>
          <a:xfrm>
            <a:off x="7338393" y="1120680"/>
            <a:ext cx="4660018" cy="543981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18D94B8-9D9F-48FC-B9FC-D846ED5046BD}"/>
              </a:ext>
            </a:extLst>
          </p:cNvPr>
          <p:cNvSpPr txBox="1"/>
          <p:nvPr/>
        </p:nvSpPr>
        <p:spPr>
          <a:xfrm>
            <a:off x="7335471" y="1193798"/>
            <a:ext cx="208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i="1" u="sng" dirty="0"/>
              <a:t>RED DE PC´S </a:t>
            </a:r>
          </a:p>
          <a:p>
            <a:pPr algn="ctr"/>
            <a:r>
              <a:rPr lang="es-ES" b="1" i="1" u="sng" dirty="0"/>
              <a:t>DE COMPAÑERO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1F897D3-BABB-4465-B7C4-1E930209CB75}"/>
              </a:ext>
            </a:extLst>
          </p:cNvPr>
          <p:cNvSpPr txBox="1"/>
          <p:nvPr/>
        </p:nvSpPr>
        <p:spPr>
          <a:xfrm>
            <a:off x="5840291" y="95315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i="1" u="sng" dirty="0"/>
              <a:t>MI RED</a:t>
            </a:r>
          </a:p>
        </p:txBody>
      </p:sp>
    </p:spTree>
    <p:extLst>
      <p:ext uri="{BB962C8B-B14F-4D97-AF65-F5344CB8AC3E}">
        <p14:creationId xmlns:p14="http://schemas.microsoft.com/office/powerpoint/2010/main" val="3613369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383</TotalTime>
  <Words>221</Words>
  <Application>Microsoft Office PowerPoint</Application>
  <PresentationFormat>Panorámica</PresentationFormat>
  <Paragraphs>60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esteban bermudez</dc:creator>
  <cp:lastModifiedBy>esteban bermudez</cp:lastModifiedBy>
  <cp:revision>21</cp:revision>
  <dcterms:created xsi:type="dcterms:W3CDTF">2018-03-06T08:48:43Z</dcterms:created>
  <dcterms:modified xsi:type="dcterms:W3CDTF">2018-04-09T19:51:31Z</dcterms:modified>
</cp:coreProperties>
</file>